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6858000" cy="9144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000E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11" d="100"/>
          <a:sy n="111" d="100"/>
        </p:scale>
        <p:origin x="78" y="78"/>
      </p:cViewPr>
      <p:guideLst>
        <p:guide orient="horz" pos="288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2840568"/>
            <a:ext cx="5829300" cy="196003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112E64-F1EF-4935-BDBB-2BC21D9DE304}" type="datetimeFigureOut">
              <a:rPr lang="en-US" smtClean="0"/>
              <a:t>9/4/2021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3FCBF1-54EC-40A6-AEDD-1573EF1A8F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89552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112E64-F1EF-4935-BDBB-2BC21D9DE304}" type="datetimeFigureOut">
              <a:rPr lang="en-US" smtClean="0"/>
              <a:t>9/4/2021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3FCBF1-54EC-40A6-AEDD-1573EF1A8F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134150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1735" y="5875867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1735" y="3875618"/>
            <a:ext cx="5829300" cy="200024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112E64-F1EF-4935-BDBB-2BC21D9DE304}" type="datetimeFigureOut">
              <a:rPr lang="en-US" smtClean="0"/>
              <a:t>9/4/2021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3FCBF1-54EC-40A6-AEDD-1573EF1A8F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718296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7175" y="2844800"/>
            <a:ext cx="2257425" cy="804545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628900" y="2844800"/>
            <a:ext cx="2257425" cy="804545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112E64-F1EF-4935-BDBB-2BC21D9DE304}" type="datetimeFigureOut">
              <a:rPr lang="en-US" smtClean="0"/>
              <a:t>9/4/2021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3FCBF1-54EC-40A6-AEDD-1573EF1A8F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31182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2046817"/>
            <a:ext cx="303014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2900" y="2899833"/>
            <a:ext cx="303014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83769" y="2046817"/>
            <a:ext cx="303133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83769" y="2899833"/>
            <a:ext cx="303133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112E64-F1EF-4935-BDBB-2BC21D9DE304}" type="datetimeFigureOut">
              <a:rPr lang="en-US" smtClean="0"/>
              <a:t>9/4/2021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3FCBF1-54EC-40A6-AEDD-1573EF1A8F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771446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112E64-F1EF-4935-BDBB-2BC21D9DE304}" type="datetimeFigureOut">
              <a:rPr lang="en-US" smtClean="0"/>
              <a:t>9/4/2021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3FCBF1-54EC-40A6-AEDD-1573EF1A8F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287686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112E64-F1EF-4935-BDBB-2BC21D9DE304}" type="datetimeFigureOut">
              <a:rPr lang="en-US" smtClean="0"/>
              <a:t>9/4/2021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3FCBF1-54EC-40A6-AEDD-1573EF1A8F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9818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364067"/>
            <a:ext cx="2256235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81287" y="364067"/>
            <a:ext cx="3833813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0" y="1913467"/>
            <a:ext cx="2256235" cy="62547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112E64-F1EF-4935-BDBB-2BC21D9DE304}" type="datetimeFigureOut">
              <a:rPr lang="en-US" smtClean="0"/>
              <a:t>9/4/2021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3FCBF1-54EC-40A6-AEDD-1573EF1A8F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347228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44216" y="6400800"/>
            <a:ext cx="4114800" cy="7556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344216" y="81703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344216" y="7156451"/>
            <a:ext cx="4114800" cy="10731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112E64-F1EF-4935-BDBB-2BC21D9DE304}" type="datetimeFigureOut">
              <a:rPr lang="en-US" smtClean="0"/>
              <a:t>9/4/2021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3FCBF1-54EC-40A6-AEDD-1573EF1A8F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847426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112E64-F1EF-4935-BDBB-2BC21D9DE304}" type="datetimeFigureOut">
              <a:rPr lang="en-US" smtClean="0"/>
              <a:t>9/4/2021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3FCBF1-54EC-40A6-AEDD-1573EF1A8F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666085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3729037" y="488951"/>
            <a:ext cx="1157288" cy="104013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7175" y="488951"/>
            <a:ext cx="3357563" cy="104013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112E64-F1EF-4935-BDBB-2BC21D9DE304}" type="datetimeFigureOut">
              <a:rPr lang="en-US" smtClean="0"/>
              <a:t>9/4/2021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3FCBF1-54EC-40A6-AEDD-1573EF1A8F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27915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2133601"/>
            <a:ext cx="6172200" cy="60346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4112E64-F1EF-4935-BDBB-2BC21D9DE304}" type="datetimeFigureOut">
              <a:rPr lang="en-US" smtClean="0"/>
              <a:t>9/4/2021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63FCBF1-54EC-40A6-AEDD-1573EF1A8F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14875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3136265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54</TotalTime>
  <Words>0</Words>
  <Application>Microsoft Office PowerPoint</Application>
  <PresentationFormat>On-screen Show (4:3)</PresentationFormat>
  <Paragraphs>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Storie</dc:creator>
  <cp:lastModifiedBy>Storie Belden</cp:lastModifiedBy>
  <cp:revision>5</cp:revision>
  <dcterms:created xsi:type="dcterms:W3CDTF">2012-07-18T04:17:50Z</dcterms:created>
  <dcterms:modified xsi:type="dcterms:W3CDTF">2021-09-04T15:59:18Z</dcterms:modified>
</cp:coreProperties>
</file>