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8" r:id="rId2"/>
    <p:sldId id="267" r:id="rId3"/>
    <p:sldId id="270" r:id="rId4"/>
    <p:sldId id="271" r:id="rId5"/>
    <p:sldId id="269" r:id="rId6"/>
  </p:sldIdLst>
  <p:sldSz cx="7315200" cy="7315200"/>
  <p:notesSz cx="6858000" cy="9144000"/>
  <p:defaultTextStyle>
    <a:defPPr>
      <a:defRPr lang="en-US"/>
    </a:defPPr>
    <a:lvl1pPr marL="0" algn="l" defTabSz="73152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1pPr>
    <a:lvl2pPr marL="365760" algn="l" defTabSz="73152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2pPr>
    <a:lvl3pPr marL="731520" algn="l" defTabSz="73152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3pPr>
    <a:lvl4pPr marL="1097280" algn="l" defTabSz="73152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4pPr>
    <a:lvl5pPr marL="1463040" algn="l" defTabSz="73152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5pPr>
    <a:lvl6pPr marL="1828800" algn="l" defTabSz="73152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6pPr>
    <a:lvl7pPr marL="2194560" algn="l" defTabSz="73152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7pPr>
    <a:lvl8pPr marL="2560320" algn="l" defTabSz="73152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8pPr>
    <a:lvl9pPr marL="2926080" algn="l" defTabSz="73152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2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BC0"/>
    <a:srgbClr val="00AAAD"/>
    <a:srgbClr val="43B858"/>
    <a:srgbClr val="ED1C24"/>
    <a:srgbClr val="B2D235"/>
    <a:srgbClr val="F15A22"/>
    <a:srgbClr val="FFC60B"/>
    <a:srgbClr val="A84999"/>
    <a:srgbClr val="AD77D6"/>
    <a:srgbClr val="F9A3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47" d="100"/>
          <a:sy n="147" d="100"/>
        </p:scale>
        <p:origin x="3066" y="606"/>
      </p:cViewPr>
      <p:guideLst>
        <p:guide orient="horz" pos="2352"/>
        <p:guide pos="23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197187"/>
            <a:ext cx="6217920" cy="254677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42174"/>
            <a:ext cx="5486400" cy="1766146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B42B-DA26-4A70-B892-2D37F3955DCA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11CF9-BF1C-4AAB-B365-412FEC2EA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41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B42B-DA26-4A70-B892-2D37F3955DCA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11CF9-BF1C-4AAB-B365-412FEC2EA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284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1823722"/>
            <a:ext cx="6309360" cy="3042919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4895429"/>
            <a:ext cx="6309360" cy="1600199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/>
                </a:solidFill>
              </a:defRPr>
            </a:lvl1pPr>
            <a:lvl2pPr marL="365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B42B-DA26-4A70-B892-2D37F3955DCA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11CF9-BF1C-4AAB-B365-412FEC2EA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0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947333"/>
            <a:ext cx="3108960" cy="46414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1947333"/>
            <a:ext cx="3108960" cy="46414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B42B-DA26-4A70-B892-2D37F3955DCA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11CF9-BF1C-4AAB-B365-412FEC2EA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517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389468"/>
            <a:ext cx="6309360" cy="14139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4" y="1793241"/>
            <a:ext cx="3094672" cy="878839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4" y="2672080"/>
            <a:ext cx="3094672" cy="3930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1793241"/>
            <a:ext cx="3109913" cy="878839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2672080"/>
            <a:ext cx="3109913" cy="3930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B42B-DA26-4A70-B892-2D37F3955DCA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11CF9-BF1C-4AAB-B365-412FEC2EA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059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B42B-DA26-4A70-B892-2D37F3955DCA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11CF9-BF1C-4AAB-B365-412FEC2EA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84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B42B-DA26-4A70-B892-2D37F3955DCA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11CF9-BF1C-4AAB-B365-412FEC2EA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260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487680"/>
            <a:ext cx="2359342" cy="170688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1053255"/>
            <a:ext cx="3703320" cy="5198533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2194560"/>
            <a:ext cx="2359342" cy="4065694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B42B-DA26-4A70-B892-2D37F3955DCA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11CF9-BF1C-4AAB-B365-412FEC2EA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528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487680"/>
            <a:ext cx="2359342" cy="170688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3" y="1053255"/>
            <a:ext cx="3703320" cy="5198533"/>
          </a:xfrm>
        </p:spPr>
        <p:txBody>
          <a:bodyPr anchor="t"/>
          <a:lstStyle>
            <a:lvl1pPr marL="0" indent="0">
              <a:buNone/>
              <a:defRPr sz="2560"/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2194560"/>
            <a:ext cx="2359342" cy="4065694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B42B-DA26-4A70-B892-2D37F3955DCA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11CF9-BF1C-4AAB-B365-412FEC2EA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526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B42B-DA26-4A70-B892-2D37F3955DCA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11CF9-BF1C-4AAB-B365-412FEC2EA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570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389467"/>
            <a:ext cx="1577340" cy="619929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389467"/>
            <a:ext cx="4640580" cy="619929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B42B-DA26-4A70-B892-2D37F3955DCA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11CF9-BF1C-4AAB-B365-412FEC2EA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493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389468"/>
            <a:ext cx="6309360" cy="1413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947333"/>
            <a:ext cx="6309360" cy="4641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6780108"/>
            <a:ext cx="164592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8B42B-DA26-4A70-B892-2D37F3955DCA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6780108"/>
            <a:ext cx="246888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6780108"/>
            <a:ext cx="164592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11CF9-BF1C-4AAB-B365-412FEC2EA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425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73152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3.JPG"/><Relationship Id="rId7" Type="http://schemas.openxmlformats.org/officeDocument/2006/relationships/image" Target="../media/image16.JPG"/><Relationship Id="rId12" Type="http://schemas.openxmlformats.org/officeDocument/2006/relationships/image" Target="../media/image1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11" Type="http://schemas.openxmlformats.org/officeDocument/2006/relationships/image" Target="../media/image7.JPG"/><Relationship Id="rId5" Type="http://schemas.openxmlformats.org/officeDocument/2006/relationships/image" Target="../media/image8.JPG"/><Relationship Id="rId10" Type="http://schemas.openxmlformats.org/officeDocument/2006/relationships/image" Target="../media/image5.JPG"/><Relationship Id="rId4" Type="http://schemas.openxmlformats.org/officeDocument/2006/relationships/image" Target="../media/image14.JPG"/><Relationship Id="rId9" Type="http://schemas.openxmlformats.org/officeDocument/2006/relationships/image" Target="../media/image1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2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1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9D210F5-6343-4132-B416-4298F611F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97733" y="2158537"/>
            <a:ext cx="2359151" cy="1822981"/>
          </a:xfrm>
          <a:prstGeom prst="rect">
            <a:avLst/>
          </a:prstGeom>
          <a:ln w="22225">
            <a:solidFill>
              <a:schemeClr val="tx1"/>
            </a:solidFill>
            <a:miter lim="800000"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FD897F-A149-42FA-BE0B-234E06883A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82086" y="2158537"/>
            <a:ext cx="2359151" cy="1822981"/>
          </a:xfrm>
          <a:prstGeom prst="rect">
            <a:avLst/>
          </a:prstGeom>
          <a:ln w="22225">
            <a:solidFill>
              <a:schemeClr val="tx1"/>
            </a:solidFill>
            <a:miter lim="800000"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977C5F-0766-42E6-B056-42352A3795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97733" y="3664968"/>
            <a:ext cx="2359151" cy="1822980"/>
          </a:xfrm>
          <a:prstGeom prst="rect">
            <a:avLst/>
          </a:prstGeom>
          <a:ln w="22225">
            <a:solidFill>
              <a:schemeClr val="tx1"/>
            </a:solidFill>
            <a:miter lim="800000"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A97353-FDE6-4D3A-A336-B73CBD7337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82086" y="3664968"/>
            <a:ext cx="2359151" cy="1822981"/>
          </a:xfrm>
          <a:prstGeom prst="rect">
            <a:avLst/>
          </a:prstGeom>
          <a:ln w="22225">
            <a:solidFill>
              <a:schemeClr val="tx1"/>
            </a:solidFill>
            <a:miter lim="800000"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3BD9F63-B46A-4854-B65A-D17E1EACBA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82086" y="5171398"/>
            <a:ext cx="2359151" cy="1822981"/>
          </a:xfrm>
          <a:prstGeom prst="rect">
            <a:avLst/>
          </a:prstGeom>
          <a:ln w="22225">
            <a:solidFill>
              <a:schemeClr val="tx1"/>
            </a:solidFill>
            <a:miter lim="800000"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4A74035-D1D9-4992-B10D-98B6594341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97733" y="5171398"/>
            <a:ext cx="2359151" cy="1822981"/>
          </a:xfrm>
          <a:prstGeom prst="rect">
            <a:avLst/>
          </a:prstGeom>
          <a:ln w="22225">
            <a:solidFill>
              <a:schemeClr val="tx1"/>
            </a:solidFill>
            <a:miter lim="800000"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C40307B-DD1A-461C-8E2B-2F2CBD8B5C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46" y="2158538"/>
            <a:ext cx="2359151" cy="1822981"/>
          </a:xfrm>
          <a:prstGeom prst="rect">
            <a:avLst/>
          </a:prstGeom>
          <a:ln w="22225">
            <a:solidFill>
              <a:schemeClr val="tx1"/>
            </a:solidFill>
            <a:miter lim="800000"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B7A34B5-A084-4941-89B6-475D5F3339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46" y="3672343"/>
            <a:ext cx="2359151" cy="1822981"/>
          </a:xfrm>
          <a:prstGeom prst="rect">
            <a:avLst/>
          </a:prstGeom>
          <a:ln w="22225">
            <a:solidFill>
              <a:schemeClr val="tx1"/>
            </a:solidFill>
            <a:miter lim="800000"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0284D3-9E9F-4AE0-9660-08010A0C09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46" y="5178773"/>
            <a:ext cx="2359151" cy="1822981"/>
          </a:xfrm>
          <a:prstGeom prst="rect">
            <a:avLst/>
          </a:prstGeom>
          <a:ln w="22225">
            <a:solidFill>
              <a:schemeClr val="tx1"/>
            </a:solidFill>
            <a:miter lim="800000"/>
          </a:ln>
        </p:spPr>
      </p:pic>
      <p:sp>
        <p:nvSpPr>
          <p:cNvPr id="5" name="Rectangle 4"/>
          <p:cNvSpPr/>
          <p:nvPr/>
        </p:nvSpPr>
        <p:spPr>
          <a:xfrm>
            <a:off x="0" y="-1"/>
            <a:ext cx="7315200" cy="20610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0"/>
          </a:p>
        </p:txBody>
      </p:sp>
      <p:sp>
        <p:nvSpPr>
          <p:cNvPr id="10" name="Rectangle 9"/>
          <p:cNvSpPr/>
          <p:nvPr/>
        </p:nvSpPr>
        <p:spPr>
          <a:xfrm>
            <a:off x="0" y="6861658"/>
            <a:ext cx="7315200" cy="4535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52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AE9770-1E0C-4074-A9EC-07692B45809F}"/>
              </a:ext>
            </a:extLst>
          </p:cNvPr>
          <p:cNvSpPr txBox="1"/>
          <p:nvPr/>
        </p:nvSpPr>
        <p:spPr>
          <a:xfrm>
            <a:off x="-182259" y="94886"/>
            <a:ext cx="7624647" cy="2316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9800" spc="-300" dirty="0">
                <a:solidFill>
                  <a:srgbClr val="00BBC0"/>
                </a:solidFill>
                <a:latin typeface="KAHarvie" pitchFamily="2" charset="-128"/>
                <a:ea typeface="KAHarvie" pitchFamily="2" charset="-128"/>
                <a:cs typeface="KAHarvie" pitchFamily="2" charset="-128"/>
              </a:rPr>
              <a:t>GRAPHIC</a:t>
            </a:r>
          </a:p>
          <a:p>
            <a:pPr algn="ctr">
              <a:lnSpc>
                <a:spcPct val="70000"/>
              </a:lnSpc>
            </a:pPr>
            <a:r>
              <a:rPr lang="en-US" sz="9800" spc="-300" dirty="0">
                <a:solidFill>
                  <a:srgbClr val="00BBC0"/>
                </a:solidFill>
                <a:latin typeface="KAHarvie" pitchFamily="2" charset="-128"/>
                <a:ea typeface="KAHarvie" pitchFamily="2" charset="-128"/>
                <a:cs typeface="KAHarvie" pitchFamily="2" charset="-128"/>
              </a:rPr>
              <a:t>ORGANIZERS</a:t>
            </a:r>
          </a:p>
        </p:txBody>
      </p:sp>
      <p:pic>
        <p:nvPicPr>
          <p:cNvPr id="27" name="Picture 26" descr="A close up of a logo&#10;&#10;Description automatically generated">
            <a:extLst>
              <a:ext uri="{FF2B5EF4-FFF2-40B4-BE49-F238E27FC236}">
                <a16:creationId xmlns:a16="http://schemas.microsoft.com/office/drawing/2014/main" id="{BD53A650-9E63-4D24-B448-B31C306734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14050"/>
            <a:ext cx="4163107" cy="48625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C3DCA9-1818-421C-BE1E-0AED087052F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467" y="6746303"/>
            <a:ext cx="3143180" cy="80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355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0D7406B9-8480-4752-B8E4-0FDD8CD19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4451" y="978593"/>
            <a:ext cx="3644459" cy="2816172"/>
          </a:xfrm>
          <a:prstGeom prst="rect">
            <a:avLst/>
          </a:prstGeom>
          <a:ln w="15875">
            <a:solidFill>
              <a:schemeClr val="tx1"/>
            </a:solidFill>
            <a:miter lim="800000"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BE0EA93-CAEE-4FAC-B14E-EB993FB686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14" y="978593"/>
            <a:ext cx="3644459" cy="2816172"/>
          </a:xfrm>
          <a:prstGeom prst="rect">
            <a:avLst/>
          </a:prstGeom>
          <a:ln w="15875">
            <a:solidFill>
              <a:schemeClr val="tx1"/>
            </a:solidFill>
            <a:miter lim="800000"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93AADA0-FD14-4CDC-AFBB-ECCECB522A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4451" y="1911513"/>
            <a:ext cx="3644459" cy="2816172"/>
          </a:xfrm>
          <a:prstGeom prst="rect">
            <a:avLst/>
          </a:prstGeom>
          <a:ln w="15875">
            <a:solidFill>
              <a:schemeClr val="tx1"/>
            </a:solidFill>
            <a:miter lim="800000"/>
          </a:ln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5C1FF81-0746-4EAC-AE56-18930B3B4E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14" y="1911513"/>
            <a:ext cx="3644459" cy="2816172"/>
          </a:xfrm>
          <a:prstGeom prst="rect">
            <a:avLst/>
          </a:prstGeom>
          <a:ln w="15875">
            <a:solidFill>
              <a:schemeClr val="tx1"/>
            </a:solidFill>
            <a:miter lim="800000"/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EAD39C8-E5F2-494E-B5FF-AC87E4942A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14" y="2844433"/>
            <a:ext cx="3644459" cy="2816172"/>
          </a:xfrm>
          <a:prstGeom prst="rect">
            <a:avLst/>
          </a:prstGeom>
          <a:ln w="15875">
            <a:solidFill>
              <a:schemeClr val="tx1"/>
            </a:solidFill>
            <a:miter lim="800000"/>
          </a:ln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1D31666-1221-4F70-BE8E-A760C90C75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4451" y="2844433"/>
            <a:ext cx="3644459" cy="2816172"/>
          </a:xfrm>
          <a:prstGeom prst="rect">
            <a:avLst/>
          </a:prstGeom>
          <a:ln w="15875">
            <a:solidFill>
              <a:schemeClr val="tx1"/>
            </a:solidFill>
            <a:miter lim="800000"/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E198B61-863F-4207-9CBC-08DE5C9CB8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4451" y="3777353"/>
            <a:ext cx="3644459" cy="2816172"/>
          </a:xfrm>
          <a:prstGeom prst="rect">
            <a:avLst/>
          </a:prstGeom>
          <a:ln w="15875">
            <a:solidFill>
              <a:schemeClr val="tx1"/>
            </a:solidFill>
            <a:miter lim="800000"/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D9A830-5FAC-4191-B0E9-4465A4BEC1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14" y="3777353"/>
            <a:ext cx="3644459" cy="2816172"/>
          </a:xfrm>
          <a:prstGeom prst="rect">
            <a:avLst/>
          </a:prstGeom>
          <a:ln w="15875">
            <a:solidFill>
              <a:schemeClr val="tx1"/>
            </a:solidFill>
            <a:miter lim="800000"/>
          </a:ln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F60A218-0C0F-4DE1-BA6D-5F5FACB39B3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14" y="4710274"/>
            <a:ext cx="3644459" cy="2816172"/>
          </a:xfrm>
          <a:prstGeom prst="rect">
            <a:avLst/>
          </a:prstGeom>
          <a:ln w="15875">
            <a:solidFill>
              <a:schemeClr val="tx1"/>
            </a:solidFill>
            <a:miter lim="800000"/>
          </a:ln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F3E279A-8200-433B-BD11-9FC24F067DE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4451" y="4710274"/>
            <a:ext cx="3644459" cy="2816172"/>
          </a:xfrm>
          <a:prstGeom prst="rect">
            <a:avLst/>
          </a:prstGeom>
          <a:ln w="15875">
            <a:solidFill>
              <a:schemeClr val="tx1"/>
            </a:solidFill>
            <a:miter lim="800000"/>
          </a:ln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83231837-829E-4D21-B257-D7D08CB3656F}"/>
              </a:ext>
            </a:extLst>
          </p:cNvPr>
          <p:cNvSpPr/>
          <p:nvPr/>
        </p:nvSpPr>
        <p:spPr>
          <a:xfrm>
            <a:off x="3872350" y="5096564"/>
            <a:ext cx="3442850" cy="3299478"/>
          </a:xfrm>
          <a:prstGeom prst="ellipse">
            <a:avLst/>
          </a:prstGeom>
          <a:solidFill>
            <a:srgbClr val="00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3ACECE-DADC-4EE8-AE1C-2480AA9C8656}"/>
              </a:ext>
            </a:extLst>
          </p:cNvPr>
          <p:cNvSpPr/>
          <p:nvPr/>
        </p:nvSpPr>
        <p:spPr>
          <a:xfrm>
            <a:off x="0" y="6861658"/>
            <a:ext cx="7315200" cy="4535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52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D2903C-F8A2-49F8-BBB8-0764E5781EA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467" y="6746303"/>
            <a:ext cx="3143180" cy="80105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4C2B7FA-824D-4DCF-829C-29DD584DECA8}"/>
              </a:ext>
            </a:extLst>
          </p:cNvPr>
          <p:cNvSpPr/>
          <p:nvPr/>
        </p:nvSpPr>
        <p:spPr>
          <a:xfrm>
            <a:off x="-6492" y="0"/>
            <a:ext cx="7328184" cy="9459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52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188D5B-3CEB-4A78-97EB-344BD4D18FFE}"/>
              </a:ext>
            </a:extLst>
          </p:cNvPr>
          <p:cNvSpPr txBox="1"/>
          <p:nvPr/>
        </p:nvSpPr>
        <p:spPr>
          <a:xfrm>
            <a:off x="-294800" y="-253738"/>
            <a:ext cx="788574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spc="300" dirty="0">
                <a:solidFill>
                  <a:schemeClr val="bg1"/>
                </a:solidFill>
                <a:latin typeface="KAElementary" pitchFamily="2" charset="-127"/>
                <a:ea typeface="KAElementary" pitchFamily="2" charset="-127"/>
                <a:cs typeface="KAElementary" pitchFamily="2" charset="-127"/>
              </a:rPr>
              <a:t>FICTION &amp; NONFICTION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140BDB-E5D8-42A3-9A1F-8BE6914011E4}"/>
              </a:ext>
            </a:extLst>
          </p:cNvPr>
          <p:cNvSpPr txBox="1"/>
          <p:nvPr/>
        </p:nvSpPr>
        <p:spPr>
          <a:xfrm>
            <a:off x="3838054" y="5393146"/>
            <a:ext cx="3442851" cy="1000274"/>
          </a:xfrm>
          <a:prstGeom prst="rect">
            <a:avLst/>
          </a:prstGeom>
          <a:noFill/>
          <a:ln w="15875">
            <a:noFill/>
            <a:miter lim="800000"/>
          </a:ln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4000" spc="-150" dirty="0">
                <a:solidFill>
                  <a:schemeClr val="bg1"/>
                </a:solidFill>
                <a:latin typeface="KAHarvie" pitchFamily="2" charset="-128"/>
                <a:ea typeface="KAHarvie" pitchFamily="2" charset="-128"/>
                <a:cs typeface="KAHarvie" pitchFamily="2" charset="-128"/>
              </a:rPr>
              <a:t>GRAPHIC</a:t>
            </a:r>
          </a:p>
          <a:p>
            <a:pPr algn="ctr">
              <a:lnSpc>
                <a:spcPct val="70000"/>
              </a:lnSpc>
            </a:pPr>
            <a:r>
              <a:rPr lang="en-US" sz="4000" spc="-150" dirty="0">
                <a:solidFill>
                  <a:schemeClr val="bg1"/>
                </a:solidFill>
                <a:latin typeface="KAHarvie" pitchFamily="2" charset="-128"/>
                <a:ea typeface="KAHarvie" pitchFamily="2" charset="-128"/>
                <a:cs typeface="KAHarvie" pitchFamily="2" charset="-128"/>
              </a:rPr>
              <a:t>ORGANIZERS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1E26E6-9104-47F7-9385-A3BC83B8F852}"/>
              </a:ext>
            </a:extLst>
          </p:cNvPr>
          <p:cNvSpPr txBox="1"/>
          <p:nvPr/>
        </p:nvSpPr>
        <p:spPr>
          <a:xfrm>
            <a:off x="3864204" y="6235140"/>
            <a:ext cx="3442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KAHarvie" pitchFamily="2" charset="-128"/>
                <a:ea typeface="KAHarvie" pitchFamily="2" charset="-128"/>
                <a:cs typeface="KAHarvie" pitchFamily="2" charset="-128"/>
              </a:rPr>
              <a:t>ALSO INCLUDES OPTIONS WITH LESS CLIPART</a:t>
            </a:r>
          </a:p>
        </p:txBody>
      </p:sp>
    </p:spTree>
    <p:extLst>
      <p:ext uri="{BB962C8B-B14F-4D97-AF65-F5344CB8AC3E}">
        <p14:creationId xmlns:p14="http://schemas.microsoft.com/office/powerpoint/2010/main" val="2435844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33C2192-C4D9-4685-AB4B-D6597ACA7A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377162">
            <a:off x="180733" y="1177366"/>
            <a:ext cx="6737788" cy="5206473"/>
          </a:xfrm>
          <a:prstGeom prst="rect">
            <a:avLst/>
          </a:prstGeom>
          <a:ln w="9525">
            <a:solidFill>
              <a:schemeClr val="tx1"/>
            </a:solidFill>
            <a:miter lim="800000"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CF0E7E2-AD23-451B-8C67-EED7D1C9BA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377162">
            <a:off x="450496" y="2681245"/>
            <a:ext cx="6737788" cy="5206472"/>
          </a:xfrm>
          <a:prstGeom prst="rect">
            <a:avLst/>
          </a:prstGeom>
          <a:ln w="9525">
            <a:solidFill>
              <a:schemeClr val="tx1"/>
            </a:solidFill>
            <a:miter lim="800000"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985D6AC-CB14-49EE-AE57-823A8B0D0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377162">
            <a:off x="720259" y="4185124"/>
            <a:ext cx="6737788" cy="5206472"/>
          </a:xfrm>
          <a:prstGeom prst="rect">
            <a:avLst/>
          </a:prstGeom>
          <a:ln w="9525">
            <a:solidFill>
              <a:schemeClr val="tx1"/>
            </a:solidFill>
            <a:miter lim="800000"/>
          </a:ln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83231837-829E-4D21-B257-D7D08CB3656F}"/>
              </a:ext>
            </a:extLst>
          </p:cNvPr>
          <p:cNvSpPr/>
          <p:nvPr/>
        </p:nvSpPr>
        <p:spPr>
          <a:xfrm>
            <a:off x="3872350" y="5096564"/>
            <a:ext cx="3442850" cy="3299478"/>
          </a:xfrm>
          <a:prstGeom prst="ellipse">
            <a:avLst/>
          </a:prstGeom>
          <a:solidFill>
            <a:srgbClr val="00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3ACECE-DADC-4EE8-AE1C-2480AA9C8656}"/>
              </a:ext>
            </a:extLst>
          </p:cNvPr>
          <p:cNvSpPr/>
          <p:nvPr/>
        </p:nvSpPr>
        <p:spPr>
          <a:xfrm>
            <a:off x="0" y="6861658"/>
            <a:ext cx="7315200" cy="4535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52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D2903C-F8A2-49F8-BBB8-0764E5781E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467" y="6746303"/>
            <a:ext cx="3143180" cy="80105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4C2B7FA-824D-4DCF-829C-29DD584DECA8}"/>
              </a:ext>
            </a:extLst>
          </p:cNvPr>
          <p:cNvSpPr/>
          <p:nvPr/>
        </p:nvSpPr>
        <p:spPr>
          <a:xfrm>
            <a:off x="-6492" y="0"/>
            <a:ext cx="7328184" cy="9459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52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188D5B-3CEB-4A78-97EB-344BD4D18FFE}"/>
              </a:ext>
            </a:extLst>
          </p:cNvPr>
          <p:cNvSpPr txBox="1"/>
          <p:nvPr/>
        </p:nvSpPr>
        <p:spPr>
          <a:xfrm>
            <a:off x="-294800" y="-311289"/>
            <a:ext cx="78857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spc="300" dirty="0">
                <a:solidFill>
                  <a:schemeClr val="bg1"/>
                </a:solidFill>
                <a:latin typeface="KAElementary" pitchFamily="2" charset="-127"/>
                <a:ea typeface="KAElementary" pitchFamily="2" charset="-127"/>
                <a:cs typeface="KAElementary" pitchFamily="2" charset="-127"/>
              </a:rPr>
              <a:t>THE EXTRAS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140BDB-E5D8-42A3-9A1F-8BE6914011E4}"/>
              </a:ext>
            </a:extLst>
          </p:cNvPr>
          <p:cNvSpPr txBox="1"/>
          <p:nvPr/>
        </p:nvSpPr>
        <p:spPr>
          <a:xfrm>
            <a:off x="3872349" y="5332144"/>
            <a:ext cx="34428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KAHarvie" pitchFamily="2" charset="-128"/>
                <a:ea typeface="KAHarvie" pitchFamily="2" charset="-128"/>
                <a:cs typeface="KAHarvie" pitchFamily="2" charset="-128"/>
              </a:rPr>
              <a:t>CALENDARS,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KAHarvie" pitchFamily="2" charset="-128"/>
                <a:ea typeface="KAHarvie" pitchFamily="2" charset="-128"/>
                <a:cs typeface="KAHarvie" pitchFamily="2" charset="-128"/>
              </a:rPr>
              <a:t>BOOK REVIEWS, AND BOOKMARKS</a:t>
            </a:r>
          </a:p>
        </p:txBody>
      </p:sp>
    </p:spTree>
    <p:extLst>
      <p:ext uri="{BB962C8B-B14F-4D97-AF65-F5344CB8AC3E}">
        <p14:creationId xmlns:p14="http://schemas.microsoft.com/office/powerpoint/2010/main" val="2903616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4A94323-359B-47AE-A69F-A0F5E9FB6DC6}"/>
              </a:ext>
            </a:extLst>
          </p:cNvPr>
          <p:cNvGrpSpPr>
            <a:grpSpLocks noChangeAspect="1"/>
          </p:cNvGrpSpPr>
          <p:nvPr/>
        </p:nvGrpSpPr>
        <p:grpSpPr>
          <a:xfrm>
            <a:off x="-19595" y="2099453"/>
            <a:ext cx="7369137" cy="4679733"/>
            <a:chOff x="975712" y="2347416"/>
            <a:chExt cx="7908696" cy="5022375"/>
          </a:xfrm>
        </p:grpSpPr>
        <p:pic>
          <p:nvPicPr>
            <p:cNvPr id="13" name="Picture 12" descr="A screen shot of a computer&#10;&#10;Description automatically generated">
              <a:extLst>
                <a:ext uri="{FF2B5EF4-FFF2-40B4-BE49-F238E27FC236}">
                  <a16:creationId xmlns:a16="http://schemas.microsoft.com/office/drawing/2014/main" id="{A06C4EBA-1D58-4EDA-B1B1-267218B06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712" y="2347416"/>
              <a:ext cx="7908696" cy="502237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BD97FFC-B8C6-4B26-BDFE-571F15C38B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30569" y="2925213"/>
              <a:ext cx="4394072" cy="339542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9739534-70E4-43A6-8CD5-C7F5F314F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9666" y="2708685"/>
              <a:ext cx="1523842" cy="1177515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94846D95-6870-4073-BC75-A28A9D138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9666" y="5348683"/>
              <a:ext cx="1523842" cy="1177515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A27CAA8-4E5A-412A-B77E-3005164E1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9666" y="4028684"/>
              <a:ext cx="1523842" cy="1177515"/>
            </a:xfrm>
            <a:prstGeom prst="rect">
              <a:avLst/>
            </a:prstGeom>
          </p:spPr>
        </p:pic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3231837-829E-4D21-B257-D7D08CB3656F}"/>
              </a:ext>
            </a:extLst>
          </p:cNvPr>
          <p:cNvSpPr/>
          <p:nvPr/>
        </p:nvSpPr>
        <p:spPr>
          <a:xfrm>
            <a:off x="3872350" y="5096564"/>
            <a:ext cx="3442850" cy="3299478"/>
          </a:xfrm>
          <a:prstGeom prst="ellipse">
            <a:avLst/>
          </a:prstGeom>
          <a:solidFill>
            <a:srgbClr val="00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3ACECE-DADC-4EE8-AE1C-2480AA9C8656}"/>
              </a:ext>
            </a:extLst>
          </p:cNvPr>
          <p:cNvSpPr/>
          <p:nvPr/>
        </p:nvSpPr>
        <p:spPr>
          <a:xfrm>
            <a:off x="0" y="6861658"/>
            <a:ext cx="7315200" cy="4535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52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D2903C-F8A2-49F8-BBB8-0764E5781EA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467" y="6746303"/>
            <a:ext cx="3143180" cy="80105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4C2B7FA-824D-4DCF-829C-29DD584DECA8}"/>
              </a:ext>
            </a:extLst>
          </p:cNvPr>
          <p:cNvSpPr/>
          <p:nvPr/>
        </p:nvSpPr>
        <p:spPr>
          <a:xfrm>
            <a:off x="-6492" y="0"/>
            <a:ext cx="7328184" cy="9459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52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188D5B-3CEB-4A78-97EB-344BD4D18FFE}"/>
              </a:ext>
            </a:extLst>
          </p:cNvPr>
          <p:cNvSpPr txBox="1"/>
          <p:nvPr/>
        </p:nvSpPr>
        <p:spPr>
          <a:xfrm>
            <a:off x="-294800" y="-304893"/>
            <a:ext cx="78857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spc="300" dirty="0">
                <a:solidFill>
                  <a:schemeClr val="bg1"/>
                </a:solidFill>
                <a:latin typeface="KAElementary" pitchFamily="2" charset="-127"/>
                <a:ea typeface="KAElementary" pitchFamily="2" charset="-127"/>
                <a:cs typeface="KAElementary" pitchFamily="2" charset="-127"/>
              </a:rPr>
              <a:t>DIGITAL OPTION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140BDB-E5D8-42A3-9A1F-8BE6914011E4}"/>
              </a:ext>
            </a:extLst>
          </p:cNvPr>
          <p:cNvSpPr txBox="1"/>
          <p:nvPr/>
        </p:nvSpPr>
        <p:spPr>
          <a:xfrm>
            <a:off x="3831659" y="5264333"/>
            <a:ext cx="34428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KAHarvie" pitchFamily="2" charset="-128"/>
                <a:ea typeface="KAHarvie" pitchFamily="2" charset="-128"/>
                <a:cs typeface="KAHarvie" pitchFamily="2" charset="-128"/>
              </a:rPr>
              <a:t>INCLUDES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KAHarvie" pitchFamily="2" charset="-128"/>
                <a:ea typeface="KAHarvie" pitchFamily="2" charset="-128"/>
                <a:cs typeface="KAHarvie" pitchFamily="2" charset="-128"/>
              </a:rPr>
              <a:t>A GOOGLE SLIDES LINK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46E42DA-5A89-4128-B627-D56C922F0B31}"/>
              </a:ext>
            </a:extLst>
          </p:cNvPr>
          <p:cNvSpPr txBox="1"/>
          <p:nvPr/>
        </p:nvSpPr>
        <p:spPr>
          <a:xfrm>
            <a:off x="-6807" y="994981"/>
            <a:ext cx="7341287" cy="1056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300" dirty="0">
                <a:latin typeface="KAHarvie" pitchFamily="2" charset="-128"/>
                <a:ea typeface="KAHarvie" pitchFamily="2" charset="-128"/>
                <a:cs typeface="KAHarvie" pitchFamily="2" charset="-128"/>
              </a:rPr>
              <a:t>INCLUDES GOOGLE SLIDES LINKS FOR THE GRAPHIC ORGANIZERS, BOOK REVIEWS, READING CALENDARS, AND READING CHARTS/GRAPHS.</a:t>
            </a:r>
          </a:p>
        </p:txBody>
      </p:sp>
    </p:spTree>
    <p:extLst>
      <p:ext uri="{BB962C8B-B14F-4D97-AF65-F5344CB8AC3E}">
        <p14:creationId xmlns:p14="http://schemas.microsoft.com/office/powerpoint/2010/main" val="281739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B8E3A08-A0BF-46E4-B7EE-40E28DBA43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377162">
            <a:off x="180733" y="1177366"/>
            <a:ext cx="6737788" cy="5206472"/>
          </a:xfrm>
          <a:prstGeom prst="rect">
            <a:avLst/>
          </a:prstGeom>
          <a:ln w="9525">
            <a:solidFill>
              <a:schemeClr val="tx1"/>
            </a:solidFill>
            <a:miter lim="800000"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98C83FF-9C81-407A-A18B-D55F012C01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377162">
            <a:off x="450496" y="2681245"/>
            <a:ext cx="6737788" cy="5206472"/>
          </a:xfrm>
          <a:prstGeom prst="rect">
            <a:avLst/>
          </a:prstGeom>
          <a:ln w="9525">
            <a:solidFill>
              <a:schemeClr val="tx1"/>
            </a:solidFill>
            <a:miter lim="800000"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DE60E55-2B1F-4982-ACB9-290719A8C6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377162">
            <a:off x="720259" y="4185124"/>
            <a:ext cx="6737788" cy="5206472"/>
          </a:xfrm>
          <a:prstGeom prst="rect">
            <a:avLst/>
          </a:prstGeom>
          <a:ln w="9525">
            <a:solidFill>
              <a:schemeClr val="tx1"/>
            </a:solidFill>
            <a:miter lim="800000"/>
          </a:ln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83231837-829E-4D21-B257-D7D08CB3656F}"/>
              </a:ext>
            </a:extLst>
          </p:cNvPr>
          <p:cNvSpPr/>
          <p:nvPr/>
        </p:nvSpPr>
        <p:spPr>
          <a:xfrm>
            <a:off x="3872350" y="5096564"/>
            <a:ext cx="3442850" cy="3299478"/>
          </a:xfrm>
          <a:prstGeom prst="ellipse">
            <a:avLst/>
          </a:prstGeom>
          <a:solidFill>
            <a:srgbClr val="00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3ACECE-DADC-4EE8-AE1C-2480AA9C8656}"/>
              </a:ext>
            </a:extLst>
          </p:cNvPr>
          <p:cNvSpPr/>
          <p:nvPr/>
        </p:nvSpPr>
        <p:spPr>
          <a:xfrm>
            <a:off x="0" y="6861658"/>
            <a:ext cx="7315200" cy="4535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52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D2903C-F8A2-49F8-BBB8-0764E5781E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467" y="6746303"/>
            <a:ext cx="3143180" cy="80105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4C2B7FA-824D-4DCF-829C-29DD584DECA8}"/>
              </a:ext>
            </a:extLst>
          </p:cNvPr>
          <p:cNvSpPr/>
          <p:nvPr/>
        </p:nvSpPr>
        <p:spPr>
          <a:xfrm>
            <a:off x="-6492" y="0"/>
            <a:ext cx="7328184" cy="9459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52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188D5B-3CEB-4A78-97EB-344BD4D18FFE}"/>
              </a:ext>
            </a:extLst>
          </p:cNvPr>
          <p:cNvSpPr txBox="1"/>
          <p:nvPr/>
        </p:nvSpPr>
        <p:spPr>
          <a:xfrm>
            <a:off x="-294800" y="-304893"/>
            <a:ext cx="78857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spc="300" dirty="0">
                <a:solidFill>
                  <a:schemeClr val="bg1"/>
                </a:solidFill>
                <a:latin typeface="KAElementary" pitchFamily="2" charset="-127"/>
                <a:ea typeface="KAElementary" pitchFamily="2" charset="-127"/>
                <a:cs typeface="KAElementary" pitchFamily="2" charset="-127"/>
              </a:rPr>
              <a:t>KEEP IT SIMPLE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140BDB-E5D8-42A3-9A1F-8BE6914011E4}"/>
              </a:ext>
            </a:extLst>
          </p:cNvPr>
          <p:cNvSpPr txBox="1"/>
          <p:nvPr/>
        </p:nvSpPr>
        <p:spPr>
          <a:xfrm>
            <a:off x="3831659" y="5264333"/>
            <a:ext cx="34428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KAHarvie" pitchFamily="2" charset="-128"/>
                <a:ea typeface="KAHarvie" pitchFamily="2" charset="-128"/>
                <a:cs typeface="KAHarvie" pitchFamily="2" charset="-128"/>
              </a:rPr>
              <a:t>CLEANER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KAHarvie" pitchFamily="2" charset="-128"/>
                <a:ea typeface="KAHarvie" pitchFamily="2" charset="-128"/>
                <a:cs typeface="KAHarvie" pitchFamily="2" charset="-128"/>
              </a:rPr>
              <a:t>LOOK WITH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KAHarvie" pitchFamily="2" charset="-128"/>
                <a:ea typeface="KAHarvie" pitchFamily="2" charset="-128"/>
                <a:cs typeface="KAHarvie" pitchFamily="2" charset="-128"/>
              </a:rPr>
              <a:t>LESS CLIPART</a:t>
            </a:r>
          </a:p>
        </p:txBody>
      </p:sp>
    </p:spTree>
    <p:extLst>
      <p:ext uri="{BB962C8B-B14F-4D97-AF65-F5344CB8AC3E}">
        <p14:creationId xmlns:p14="http://schemas.microsoft.com/office/powerpoint/2010/main" val="3519993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590</TotalTime>
  <Words>58</Words>
  <Application>Microsoft Office PowerPoint</Application>
  <PresentationFormat>Custom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KAElementary</vt:lpstr>
      <vt:lpstr>KAHarvie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Storie</dc:creator>
  <cp:lastModifiedBy>Storie Belden</cp:lastModifiedBy>
  <cp:revision>111</cp:revision>
  <dcterms:created xsi:type="dcterms:W3CDTF">2016-01-19T21:21:56Z</dcterms:created>
  <dcterms:modified xsi:type="dcterms:W3CDTF">2022-08-25T00:53:26Z</dcterms:modified>
</cp:coreProperties>
</file>